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327" r:id="rId4"/>
    <p:sldId id="329" r:id="rId5"/>
    <p:sldId id="267" r:id="rId6"/>
    <p:sldId id="362" r:id="rId7"/>
    <p:sldId id="360" r:id="rId8"/>
    <p:sldId id="363" r:id="rId9"/>
    <p:sldId id="361" r:id="rId10"/>
    <p:sldId id="340" r:id="rId11"/>
    <p:sldId id="265" r:id="rId12"/>
    <p:sldId id="34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16" autoAdjust="0"/>
    <p:restoredTop sz="94660"/>
  </p:normalViewPr>
  <p:slideViewPr>
    <p:cSldViewPr snapToGrid="0">
      <p:cViewPr varScale="1">
        <p:scale>
          <a:sx n="84" d="100"/>
          <a:sy n="84" d="100"/>
        </p:scale>
        <p:origin x="94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B144FE1-6558-A942-BD7D-7AD1B8565112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FADD44-AD3E-704B-AC83-68FB98757D73}"/>
              </a:ext>
            </a:extLst>
          </p:cNvPr>
          <p:cNvPicPr/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338386" y="6271825"/>
            <a:ext cx="727710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9UByLyOjBM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2437428" y="0"/>
            <a:ext cx="692740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Create a Kindness Jar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9588D0-A93F-C84F-9A19-4C2C3FF59078}"/>
              </a:ext>
            </a:extLst>
          </p:cNvPr>
          <p:cNvSpPr txBox="1"/>
          <p:nvPr/>
        </p:nvSpPr>
        <p:spPr>
          <a:xfrm>
            <a:off x="2041939" y="6373599"/>
            <a:ext cx="894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Activity: Grab a </a:t>
            </a:r>
            <a:r>
              <a:rPr lang="en-US" sz="2400" dirty="0" err="1"/>
              <a:t>BeeHealthy</a:t>
            </a:r>
            <a:r>
              <a:rPr lang="en-US" sz="2400" dirty="0"/>
              <a:t> kindness note and add to the kindness jar.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102704" y="1521920"/>
            <a:ext cx="60032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Create a kindness jar for your class. It’s simple. Recycle a glass jar. Decorate it with a cool kindness jar label. 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Whenever you witness acts of kindness, it could be to you or to someone else. Make a note of it and stick it in the jar. At the end of the week read out all the acts of kindness everyone has witnessed.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B036C9-3718-9942-9227-515CA213C1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01008" y="936481"/>
            <a:ext cx="3609892" cy="5161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64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6912" y="0"/>
            <a:ext cx="99393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Let’s recap what we have learnt</a:t>
            </a:r>
            <a:endParaRPr lang="en-GB" sz="60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4521" y="1761280"/>
            <a:ext cx="9484170" cy="22467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Discuss with a partner or as a class: </a:t>
            </a:r>
          </a:p>
          <a:p>
            <a:pPr algn="ctr"/>
            <a:r>
              <a:rPr lang="en-GB" sz="2800" dirty="0"/>
              <a:t>What did you find out about the power of kindness? 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How are you already kind to the people around you? </a:t>
            </a:r>
          </a:p>
          <a:p>
            <a:pPr algn="ctr"/>
            <a:r>
              <a:rPr lang="en-GB" sz="2800" dirty="0"/>
              <a:t>What else might you do to display acts of kindness?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15F20C-5807-7746-B378-7B39CFB1E8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185" y="1274944"/>
            <a:ext cx="972671" cy="9726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EFA943-F6B7-CF45-AFCF-23B6C5960B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885" y="1894064"/>
            <a:ext cx="9906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354201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084411"/>
            <a:ext cx="592075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understand the power of kindness </a:t>
            </a:r>
          </a:p>
          <a:p>
            <a:endParaRPr lang="en-AU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Kindness has a positive impact on our mental wellbeing</a:t>
            </a:r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Kindness is contagious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There are many ways to be kind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1234B6-FE0E-6C44-AC65-8F97D103B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6160" y="2084411"/>
            <a:ext cx="4069080" cy="406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188E6D1-F001-DB4B-9A7A-2D030EC178A1}"/>
              </a:ext>
            </a:extLst>
          </p:cNvPr>
          <p:cNvSpPr/>
          <p:nvPr/>
        </p:nvSpPr>
        <p:spPr>
          <a:xfrm>
            <a:off x="325256" y="2229598"/>
            <a:ext cx="45592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9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Kindness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16307A-EFD8-8941-9A49-969F796615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3365" y="-125506"/>
            <a:ext cx="6747623" cy="6279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5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3102126" y="0"/>
            <a:ext cx="55980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Kindness Science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847472-E853-204F-B556-50A5846A80BF}"/>
              </a:ext>
            </a:extLst>
          </p:cNvPr>
          <p:cNvSpPr txBox="1"/>
          <p:nvPr/>
        </p:nvSpPr>
        <p:spPr>
          <a:xfrm>
            <a:off x="668216" y="4897512"/>
            <a:ext cx="107266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+mj-lt"/>
              </a:rPr>
              <a:t>Did you know that there is a science to kindness? Kindness has a great, positive impact on our mental and physical wellbeing. Check out this great video by clicking on the middle picture which explains how.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5D9CA99-74A9-3642-AC88-C7020ED1F8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0197" y="507831"/>
            <a:ext cx="1576083" cy="1498454"/>
          </a:xfrm>
          <a:prstGeom prst="rect">
            <a:avLst/>
          </a:prstGeom>
        </p:spPr>
      </p:pic>
      <p:pic>
        <p:nvPicPr>
          <p:cNvPr id="12" name="Picture 11">
            <a:hlinkClick r:id="rId3"/>
            <a:extLst>
              <a:ext uri="{FF2B5EF4-FFF2-40B4-BE49-F238E27FC236}">
                <a16:creationId xmlns:a16="http://schemas.microsoft.com/office/drawing/2014/main" id="{62869334-C8A0-354D-A94B-5213E39359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1918" y="1438633"/>
            <a:ext cx="4558422" cy="303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371140"/>
              </p:ext>
            </p:extLst>
          </p:nvPr>
        </p:nvGraphicFramePr>
        <p:xfrm>
          <a:off x="0" y="203705"/>
          <a:ext cx="7738079" cy="1005840"/>
        </p:xfrm>
        <a:graphic>
          <a:graphicData uri="http://schemas.openxmlformats.org/drawingml/2006/table">
            <a:tbl>
              <a:tblPr/>
              <a:tblGrid>
                <a:gridCol w="7738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Kindness is Contagious</a:t>
                      </a:r>
                      <a:endParaRPr lang="en-GB" sz="40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8046F15-C9D2-CA46-A1CE-498DB166A947}"/>
              </a:ext>
            </a:extLst>
          </p:cNvPr>
          <p:cNvSpPr/>
          <p:nvPr/>
        </p:nvSpPr>
        <p:spPr>
          <a:xfrm>
            <a:off x="258440" y="3918592"/>
            <a:ext cx="53652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solidFill>
                  <a:srgbClr val="000000"/>
                </a:solidFill>
              </a:rPr>
              <a:t>How are you kind? What do you do to spread kindness?</a:t>
            </a:r>
          </a:p>
          <a:p>
            <a:endParaRPr lang="en-GB" sz="2800" b="1" dirty="0">
              <a:solidFill>
                <a:srgbClr val="000000"/>
              </a:solidFill>
            </a:endParaRPr>
          </a:p>
          <a:p>
            <a:r>
              <a:rPr lang="en-GB" sz="2800" b="1" dirty="0">
                <a:solidFill>
                  <a:srgbClr val="000000"/>
                </a:solidFill>
              </a:rPr>
              <a:t>Discuss with the person next to you and share with your class.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258440" y="1440684"/>
            <a:ext cx="551483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</a:rPr>
              <a:t>Isn’t it amazing how kindness is contagious. That our acts of kindness cannot only make people feel better but inspire others to be kind too!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786AD1-765A-294E-9562-20D91A7DB5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3271" y="565925"/>
            <a:ext cx="6245600" cy="581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0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eart 2">
            <a:extLst>
              <a:ext uri="{FF2B5EF4-FFF2-40B4-BE49-F238E27FC236}">
                <a16:creationId xmlns:a16="http://schemas.microsoft.com/office/drawing/2014/main" id="{378E2BF5-381E-1445-A6F8-537FFAD2E934}"/>
              </a:ext>
            </a:extLst>
          </p:cNvPr>
          <p:cNvSpPr/>
          <p:nvPr/>
        </p:nvSpPr>
        <p:spPr>
          <a:xfrm>
            <a:off x="4783015" y="2215662"/>
            <a:ext cx="2479431" cy="2074984"/>
          </a:xfrm>
          <a:prstGeom prst="hear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8046F15-C9D2-CA46-A1CE-498DB166A947}"/>
              </a:ext>
            </a:extLst>
          </p:cNvPr>
          <p:cNvSpPr/>
          <p:nvPr/>
        </p:nvSpPr>
        <p:spPr>
          <a:xfrm>
            <a:off x="2096768" y="5028005"/>
            <a:ext cx="3464327" cy="83099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Asking someone to play if they are lonely.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951CC2-C1E1-0640-8658-CC31A9583A0A}"/>
              </a:ext>
            </a:extLst>
          </p:cNvPr>
          <p:cNvSpPr txBox="1"/>
          <p:nvPr/>
        </p:nvSpPr>
        <p:spPr>
          <a:xfrm>
            <a:off x="5016770" y="2681970"/>
            <a:ext cx="19940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</a:rPr>
              <a:t>Showing Kindness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E3D0D2-D590-A445-B97B-E1AA8165BF5D}"/>
              </a:ext>
            </a:extLst>
          </p:cNvPr>
          <p:cNvSpPr/>
          <p:nvPr/>
        </p:nvSpPr>
        <p:spPr>
          <a:xfrm>
            <a:off x="8185717" y="2096118"/>
            <a:ext cx="3464327" cy="1200329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Offering to help someone if they are stuck or in trouble.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2D8CC0-1526-0948-8004-3FCE91135C26}"/>
              </a:ext>
            </a:extLst>
          </p:cNvPr>
          <p:cNvSpPr/>
          <p:nvPr/>
        </p:nvSpPr>
        <p:spPr>
          <a:xfrm>
            <a:off x="7508631" y="4087326"/>
            <a:ext cx="3464327" cy="156966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Letting someone join in the football game even if the teams are already even.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A0FC9A-F1E7-DD4E-BA20-8315F607327C}"/>
              </a:ext>
            </a:extLst>
          </p:cNvPr>
          <p:cNvSpPr/>
          <p:nvPr/>
        </p:nvSpPr>
        <p:spPr>
          <a:xfrm>
            <a:off x="395417" y="3636077"/>
            <a:ext cx="3464327" cy="83099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Giving compliments to others.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6F6FA76-51A9-DB41-80A6-57676044F8BE}"/>
              </a:ext>
            </a:extLst>
          </p:cNvPr>
          <p:cNvSpPr/>
          <p:nvPr/>
        </p:nvSpPr>
        <p:spPr>
          <a:xfrm>
            <a:off x="764772" y="1800163"/>
            <a:ext cx="3464327" cy="83099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Making a space on the carpet for someone. 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B4C4934-77C4-B744-A8EC-3AD9E0A469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47547"/>
              </p:ext>
            </p:extLst>
          </p:nvPr>
        </p:nvGraphicFramePr>
        <p:xfrm>
          <a:off x="536330" y="169009"/>
          <a:ext cx="10972800" cy="701040"/>
        </p:xfrm>
        <a:graphic>
          <a:graphicData uri="http://schemas.openxmlformats.org/drawingml/2006/table">
            <a:tbl>
              <a:tblPr/>
              <a:tblGrid>
                <a:gridCol w="10972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4000" b="1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Does your acts of kindness match some of ours?</a:t>
                      </a:r>
                      <a:endParaRPr lang="en-GB" sz="24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E5405570-293E-1B4F-BE2B-9609D2D3186A}"/>
              </a:ext>
            </a:extLst>
          </p:cNvPr>
          <p:cNvSpPr/>
          <p:nvPr/>
        </p:nvSpPr>
        <p:spPr>
          <a:xfrm>
            <a:off x="5561095" y="1200147"/>
            <a:ext cx="1298019" cy="46166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0000"/>
                </a:solidFill>
              </a:rPr>
              <a:t>Sharing </a:t>
            </a:r>
          </a:p>
        </p:txBody>
      </p:sp>
    </p:spTree>
    <p:extLst>
      <p:ext uri="{BB962C8B-B14F-4D97-AF65-F5344CB8AC3E}">
        <p14:creationId xmlns:p14="http://schemas.microsoft.com/office/powerpoint/2010/main" val="280250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2412593" y="0"/>
            <a:ext cx="73867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How would you show kindness?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130579" y="1279894"/>
            <a:ext cx="59753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You are out playing on the playground and you notice someone is walking by themselves and looking sad.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After 10 minutes you notice they are still looking sad and are still by themselves.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i="1" dirty="0">
                <a:solidFill>
                  <a:srgbClr val="000000"/>
                </a:solidFill>
                <a:latin typeface="+mj-lt"/>
              </a:rPr>
              <a:t>What could you do to show acts of kindness.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D075D1-CEBC-B043-8A0C-DC743CD99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1359" y="1402986"/>
            <a:ext cx="5577703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44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0227B8-3741-C648-A4EC-A92797D3B0E6}"/>
              </a:ext>
            </a:extLst>
          </p:cNvPr>
          <p:cNvSpPr/>
          <p:nvPr/>
        </p:nvSpPr>
        <p:spPr>
          <a:xfrm>
            <a:off x="1742949" y="0"/>
            <a:ext cx="87259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Who is kind and caring to you?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130579" y="1279894"/>
            <a:ext cx="59753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As we can now see, being kind is so important and it is important to surround yourself with people who are kind and caring to you. 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i="1" dirty="0">
                <a:solidFill>
                  <a:srgbClr val="000000"/>
                </a:solidFill>
                <a:latin typeface="+mj-lt"/>
              </a:rPr>
              <a:t>Who are the people who love and care for you? What do they do that makes you feel cared for?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800" b="1" dirty="0">
                <a:solidFill>
                  <a:srgbClr val="000000"/>
                </a:solidFill>
                <a:latin typeface="+mj-lt"/>
              </a:rPr>
              <a:t>Make a list on a large piece of paper as a class. </a:t>
            </a:r>
          </a:p>
          <a:p>
            <a:endParaRPr lang="en-US" sz="2800" b="1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D075D1-CEBC-B043-8A0C-DC743CD99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1359" y="1402986"/>
            <a:ext cx="5577703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4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F9588D0-A93F-C84F-9A19-4C2C3FF59078}"/>
              </a:ext>
            </a:extLst>
          </p:cNvPr>
          <p:cNvSpPr txBox="1"/>
          <p:nvPr/>
        </p:nvSpPr>
        <p:spPr>
          <a:xfrm>
            <a:off x="0" y="6273225"/>
            <a:ext cx="11256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Extension: </a:t>
            </a:r>
            <a:r>
              <a:rPr lang="en-US" sz="3200" dirty="0"/>
              <a:t>How do you think kindness can help the classroom?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D44FFC-C769-EE43-BE1F-6CC640217868}"/>
              </a:ext>
            </a:extLst>
          </p:cNvPr>
          <p:cNvSpPr txBox="1"/>
          <p:nvPr/>
        </p:nvSpPr>
        <p:spPr>
          <a:xfrm>
            <a:off x="102704" y="1315063"/>
            <a:ext cx="557712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+mj-lt"/>
              </a:rPr>
              <a:t>As we can now see being kind is so important and can really make a difference in your classroom environment.</a:t>
            </a:r>
          </a:p>
          <a:p>
            <a:endParaRPr lang="en-US" sz="24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+mj-lt"/>
              </a:rPr>
              <a:t>Use the template to write or draw the different ways we can be kind in the classroom. Remember kindness can be very simple like sharing a pencil or giving someone a smile.  </a:t>
            </a:r>
          </a:p>
          <a:p>
            <a:endParaRPr lang="en-US" sz="2400" b="1" dirty="0">
              <a:solidFill>
                <a:srgbClr val="000000"/>
              </a:solidFill>
              <a:latin typeface="+mj-lt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+mj-lt"/>
              </a:rPr>
              <a:t>Make sure you share the different ways of being kind in the classroom with the class.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4C2A6D-6299-3F4E-B05B-F6622005FEFF}"/>
              </a:ext>
            </a:extLst>
          </p:cNvPr>
          <p:cNvSpPr/>
          <p:nvPr/>
        </p:nvSpPr>
        <p:spPr>
          <a:xfrm>
            <a:off x="102704" y="95566"/>
            <a:ext cx="247054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Activity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6A9814-FE25-7C42-842B-C33604C9C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1429" y="104843"/>
            <a:ext cx="4342363" cy="6168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595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4299</TotalTime>
  <Words>609</Words>
  <Application>Microsoft Macintosh PowerPoint</Application>
  <PresentationFormat>Widescreen</PresentationFormat>
  <Paragraphs>58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Retrospect</vt:lpstr>
      <vt:lpstr>PowerPoint Presentation</vt:lpstr>
      <vt:lpstr>Lesson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82</cp:revision>
  <dcterms:created xsi:type="dcterms:W3CDTF">2015-12-16T03:40:36Z</dcterms:created>
  <dcterms:modified xsi:type="dcterms:W3CDTF">2025-11-10T03:34:27Z</dcterms:modified>
</cp:coreProperties>
</file>